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39591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3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9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39950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96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915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1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8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2051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991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205AD16-2462-457E-B315-B7CDDC8F5E47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F7517E2-325F-40D2-BCA5-E01E89D409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920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 err="1" smtClean="0"/>
              <a:t>second_pj:</a:t>
            </a:r>
            <a:r>
              <a:rPr lang="en-US" altLang="ko-KR" dirty="0" err="1" smtClean="0"/>
              <a:t>ZARA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발표자</a:t>
            </a:r>
            <a:r>
              <a:rPr lang="en-US" altLang="ko-KR" dirty="0" smtClean="0"/>
              <a:t>:</a:t>
            </a:r>
            <a:r>
              <a:rPr lang="ko-KR" altLang="en-US" dirty="0" smtClean="0"/>
              <a:t>고현우</a:t>
            </a:r>
            <a:endParaRPr lang="en-US" altLang="ko-KR" dirty="0" smtClean="0"/>
          </a:p>
          <a:p>
            <a:r>
              <a:rPr lang="en-US" altLang="ko-KR" dirty="0" smtClean="0"/>
              <a:t>2024-06-28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02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014474" y="1608096"/>
            <a:ext cx="10044583" cy="2019300"/>
            <a:chOff x="1014474" y="2914382"/>
            <a:chExt cx="10044583" cy="20193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474" y="3400084"/>
              <a:ext cx="1914792" cy="104789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1971" y="3009632"/>
              <a:ext cx="2400300" cy="18288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4976" y="2914382"/>
              <a:ext cx="1790700" cy="20193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0002" y="3084280"/>
              <a:ext cx="1829055" cy="1676634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20" y="3729790"/>
            <a:ext cx="4428065" cy="263368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070860" y="2636520"/>
            <a:ext cx="449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87440" y="2606040"/>
            <a:ext cx="449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648700" y="2636520"/>
            <a:ext cx="449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793" y="3907071"/>
            <a:ext cx="4473264" cy="22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9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9" y="1659866"/>
            <a:ext cx="4227875" cy="35445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46" y="2074031"/>
            <a:ext cx="6688512" cy="27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6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추후 예정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하위메뉴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/>
              <a:t> </a:t>
            </a:r>
            <a:r>
              <a:rPr lang="ko-KR" altLang="en-US" dirty="0" smtClean="0"/>
              <a:t>빈 </a:t>
            </a:r>
            <a:r>
              <a:rPr lang="ko-KR" altLang="en-US" dirty="0" err="1" smtClean="0"/>
              <a:t>화면일때</a:t>
            </a:r>
            <a:r>
              <a:rPr lang="ko-KR" altLang="en-US" dirty="0" smtClean="0"/>
              <a:t> 스크롤 하세요</a:t>
            </a:r>
            <a:r>
              <a:rPr lang="en-US" altLang="ko-KR" dirty="0" smtClean="0"/>
              <a:t>(1s)</a:t>
            </a:r>
            <a:r>
              <a:rPr lang="ko-KR" altLang="en-US" dirty="0" smtClean="0"/>
              <a:t> 라는 문구 추가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하위메뉴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좌상단에</a:t>
            </a:r>
            <a:r>
              <a:rPr lang="ko-KR" altLang="en-US" dirty="0" smtClean="0"/>
              <a:t> 체크박스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기능 활성화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메모제이션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디테일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즐겨찾기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32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홍보사이트개발 보다는 쇼핑몰사이트 </a:t>
            </a:r>
            <a:r>
              <a:rPr lang="ko-KR" altLang="en-US" dirty="0" err="1" smtClean="0"/>
              <a:t>취업가능성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r>
              <a:rPr lang="ko-KR" altLang="en-US" dirty="0" smtClean="0"/>
              <a:t>기술적 이유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자라 웹사이트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주소가 계속 변하고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페이지 전환이 굉장히 </a:t>
            </a:r>
            <a:r>
              <a:rPr lang="ko-KR" altLang="en-US" dirty="0" err="1" smtClean="0"/>
              <a:t>느린것으로</a:t>
            </a:r>
            <a:r>
              <a:rPr lang="ko-KR" altLang="en-US" dirty="0" smtClean="0"/>
              <a:t> 보아 </a:t>
            </a:r>
            <a:r>
              <a:rPr lang="en-US" altLang="ko-KR" dirty="0" smtClean="0"/>
              <a:t>MPA(</a:t>
            </a:r>
            <a:r>
              <a:rPr lang="en-US" altLang="ko-KR" dirty="0" err="1" smtClean="0"/>
              <a:t>MultiPageApp</a:t>
            </a:r>
            <a:r>
              <a:rPr lang="en-US" altLang="ko-KR" dirty="0" smtClean="0"/>
              <a:t>)</a:t>
            </a:r>
            <a:r>
              <a:rPr lang="ko-KR" altLang="en-US" dirty="0" smtClean="0"/>
              <a:t>방식 보임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SPA</a:t>
            </a:r>
            <a:r>
              <a:rPr lang="ko-KR" altLang="en-US" dirty="0" smtClean="0"/>
              <a:t>방식인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빠른 업데이트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렌더링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사용하면 사용성 개선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411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사용언어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</a:p>
          <a:p>
            <a:r>
              <a:rPr lang="en-US" altLang="ko-KR" dirty="0" smtClean="0"/>
              <a:t>CSS</a:t>
            </a:r>
          </a:p>
          <a:p>
            <a:r>
              <a:rPr lang="en-US" altLang="ko-KR" dirty="0" smtClean="0"/>
              <a:t>SASS</a:t>
            </a:r>
          </a:p>
          <a:p>
            <a:r>
              <a:rPr lang="en-US" altLang="ko-KR" dirty="0" smtClean="0"/>
              <a:t>JS</a:t>
            </a:r>
          </a:p>
          <a:p>
            <a:r>
              <a:rPr lang="en-US" altLang="ko-KR" sz="5400" dirty="0" smtClean="0"/>
              <a:t>REACT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8182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폰트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HelveticaRoman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HelveticaLT</a:t>
            </a:r>
            <a:r>
              <a:rPr lang="en-US" altLang="ko-KR" dirty="0" smtClean="0"/>
              <a:t>, Arial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색상</a:t>
            </a:r>
            <a:r>
              <a:rPr lang="en-US" altLang="ko-KR" dirty="0" smtClean="0"/>
              <a:t>: #000,#FFF,#010101,#FDFDFD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82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838" y="1825625"/>
            <a:ext cx="1976322" cy="42736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개선점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모바일 페이지</a:t>
            </a:r>
            <a:r>
              <a:rPr lang="en-US" altLang="ko-KR" dirty="0" smtClean="0"/>
              <a:t>-</a:t>
            </a:r>
          </a:p>
          <a:p>
            <a:r>
              <a:rPr lang="ko-KR" altLang="en-US" dirty="0" smtClean="0"/>
              <a:t>햄버거 버튼 크기 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확대</a:t>
            </a:r>
            <a:r>
              <a:rPr lang="ko-KR" altLang="en-US" dirty="0" smtClean="0"/>
              <a:t> 및 </a:t>
            </a:r>
            <a:r>
              <a:rPr lang="ko-KR" altLang="en-US" dirty="0" smtClean="0">
                <a:solidFill>
                  <a:srgbClr val="FF0000"/>
                </a:solidFill>
              </a:rPr>
              <a:t>위치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45" y="1825625"/>
            <a:ext cx="1956677" cy="423946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8668212" y="3084022"/>
            <a:ext cx="549428" cy="139653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2052" y="1544267"/>
            <a:ext cx="66366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1922" y="1506022"/>
            <a:ext cx="6598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77185" y="1772920"/>
            <a:ext cx="337030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978566" y="1880635"/>
            <a:ext cx="337030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개선점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상품 화면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가리는 </a:t>
            </a:r>
            <a:endParaRPr lang="en-US" altLang="ko-KR" dirty="0" smtClean="0"/>
          </a:p>
          <a:p>
            <a:r>
              <a:rPr lang="en-US" altLang="ko-KR" dirty="0" err="1" smtClean="0"/>
              <a:t>Position:sticky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search</a:t>
            </a:r>
            <a:r>
              <a:rPr lang="ko-KR" altLang="en-US" dirty="0" smtClean="0">
                <a:solidFill>
                  <a:srgbClr val="FF0000"/>
                </a:solidFill>
              </a:rPr>
              <a:t>창 투명하게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915487" y="4182729"/>
            <a:ext cx="549428" cy="139653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585036"/>
            <a:ext cx="4966567" cy="25919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160" y="3576349"/>
            <a:ext cx="5003185" cy="260061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64915" y="3486150"/>
            <a:ext cx="5231785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1765" y="3568411"/>
            <a:ext cx="5231785" cy="87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65826" y="3374063"/>
            <a:ext cx="66366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50887" y="3346584"/>
            <a:ext cx="6598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48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41" y="1825625"/>
            <a:ext cx="5423115" cy="26833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개선점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Gnb</a:t>
            </a:r>
            <a:r>
              <a:rPr lang="ko-KR" altLang="en-US" dirty="0" smtClean="0"/>
              <a:t>사용성 개선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40405" y="3881700"/>
            <a:ext cx="549428" cy="139653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7688" y="3133613"/>
            <a:ext cx="5332117" cy="2642440"/>
            <a:chOff x="1399474" y="6596063"/>
            <a:chExt cx="8724180" cy="432344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9474" y="6596063"/>
              <a:ext cx="8724180" cy="432344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159" y="6600342"/>
              <a:ext cx="2103586" cy="3799572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935581" y="3166835"/>
            <a:ext cx="1306287" cy="232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4384" y="2723410"/>
            <a:ext cx="66366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95843" y="1419954"/>
            <a:ext cx="6598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433" y="3917849"/>
            <a:ext cx="5396523" cy="26687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10433" y="3845361"/>
            <a:ext cx="5507403" cy="1202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16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개선점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037410" y="1338601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원본페이지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검색페이지로 이동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개선페이지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직접검색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41" y="1891709"/>
            <a:ext cx="8553450" cy="142112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5400000">
            <a:off x="5322226" y="2961721"/>
            <a:ext cx="549428" cy="139653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4665" y="1964155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57730" y="1607176"/>
            <a:ext cx="66366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372629"/>
            <a:ext cx="8583141" cy="1352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61551" y="4101639"/>
            <a:ext cx="65984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011640" y="4268872"/>
            <a:ext cx="1146090" cy="149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16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미디어 쿼리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유지 보수 편하게 하기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9956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130</TotalTime>
  <Words>161</Words>
  <Application>Microsoft Office PowerPoint</Application>
  <PresentationFormat>와이드스크린</PresentationFormat>
  <Paragraphs>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Franklin Gothic Book</vt:lpstr>
      <vt:lpstr>돋움</vt:lpstr>
      <vt:lpstr>Crop</vt:lpstr>
      <vt:lpstr>second_pj:ZARA</vt:lpstr>
      <vt:lpstr>주제 선정이유</vt:lpstr>
      <vt:lpstr>사용언어 </vt:lpstr>
      <vt:lpstr>디자인 요소</vt:lpstr>
      <vt:lpstr>디자인 개선점</vt:lpstr>
      <vt:lpstr>디자인 개선점</vt:lpstr>
      <vt:lpstr>디자인 개선점</vt:lpstr>
      <vt:lpstr>디자인 개선점</vt:lpstr>
      <vt:lpstr> </vt:lpstr>
      <vt:lpstr>구조</vt:lpstr>
      <vt:lpstr>PowerPoint 프레젠테이션</vt:lpstr>
      <vt:lpstr>추후 예정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second_pj:ZARA</dc:title>
  <dc:creator>user</dc:creator>
  <cp:lastModifiedBy>user</cp:lastModifiedBy>
  <cp:revision>14</cp:revision>
  <dcterms:created xsi:type="dcterms:W3CDTF">2024-06-28T03:57:14Z</dcterms:created>
  <dcterms:modified xsi:type="dcterms:W3CDTF">2024-06-28T07:17:41Z</dcterms:modified>
</cp:coreProperties>
</file>